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59" r:id="rId2"/>
    <p:sldId id="465" r:id="rId3"/>
    <p:sldId id="466" r:id="rId4"/>
    <p:sldId id="467" r:id="rId5"/>
    <p:sldId id="474" r:id="rId6"/>
    <p:sldId id="860" r:id="rId7"/>
    <p:sldId id="805" r:id="rId8"/>
    <p:sldId id="518" r:id="rId9"/>
    <p:sldId id="520" r:id="rId10"/>
    <p:sldId id="521" r:id="rId11"/>
    <p:sldId id="522" r:id="rId12"/>
    <p:sldId id="861" r:id="rId13"/>
    <p:sldId id="862" r:id="rId14"/>
    <p:sldId id="863" r:id="rId15"/>
    <p:sldId id="839" r:id="rId16"/>
    <p:sldId id="872" r:id="rId17"/>
    <p:sldId id="873" r:id="rId18"/>
    <p:sldId id="874" r:id="rId19"/>
    <p:sldId id="875" r:id="rId20"/>
    <p:sldId id="838" r:id="rId21"/>
    <p:sldId id="840" r:id="rId22"/>
    <p:sldId id="524" r:id="rId23"/>
    <p:sldId id="841" r:id="rId24"/>
    <p:sldId id="842" r:id="rId25"/>
    <p:sldId id="843" r:id="rId26"/>
    <p:sldId id="525" r:id="rId27"/>
    <p:sldId id="758" r:id="rId28"/>
    <p:sldId id="675" r:id="rId29"/>
    <p:sldId id="581" r:id="rId30"/>
    <p:sldId id="650" r:id="rId31"/>
    <p:sldId id="582" r:id="rId32"/>
    <p:sldId id="501" r:id="rId33"/>
    <p:sldId id="809" r:id="rId34"/>
    <p:sldId id="540" r:id="rId35"/>
    <p:sldId id="821" r:id="rId36"/>
    <p:sldId id="822" r:id="rId37"/>
    <p:sldId id="870" r:id="rId38"/>
    <p:sldId id="871" r:id="rId39"/>
    <p:sldId id="846" r:id="rId40"/>
    <p:sldId id="833" r:id="rId41"/>
    <p:sldId id="832" r:id="rId42"/>
    <p:sldId id="761" r:id="rId43"/>
    <p:sldId id="844" r:id="rId44"/>
    <p:sldId id="791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became sin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Took the blame bore the wrath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pain written on Your face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Bearing the awesome weight of sin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bitter thought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evil 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Crowning Your bloodstained brow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Now the daylight flees now the ground beneath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Quakes as its Maker bows His head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Curtain torn in two dead are raised to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Finished the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r>
              <a:rPr lang="en-GB" sz="4000" dirty="0">
                <a:solidFill>
                  <a:schemeClr val="bg1"/>
                </a:solidFill>
              </a:rPr>
              <a:t> cry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16232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my name written in the wounds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through Your </a:t>
            </a:r>
            <a:r>
              <a:rPr lang="en-GB" sz="4000" dirty="0" err="1">
                <a:solidFill>
                  <a:schemeClr val="bg1"/>
                </a:solidFill>
              </a:rPr>
              <a:t>suff'ring</a:t>
            </a:r>
            <a:r>
              <a:rPr lang="en-GB" sz="4000" dirty="0">
                <a:solidFill>
                  <a:schemeClr val="bg1"/>
                </a:solidFill>
              </a:rPr>
              <a:t> I am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Death is crushed to death life is mine to 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Won through Your selfless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0518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the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of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Son of God slain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a love what a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stand forgiven at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16805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9988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Blessed be the name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Clinton </a:t>
            </a:r>
            <a:r>
              <a:rPr lang="en-GB" sz="1200" dirty="0" err="1">
                <a:solidFill>
                  <a:schemeClr val="bg1"/>
                </a:solidFill>
              </a:rPr>
              <a:t>Utterbach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Words and Music: (c) 1988, 19898 Polygram Music Publishing Ltd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Blessed be the name of the Lord, Most High.  </a:t>
            </a:r>
            <a:br>
              <a:rPr lang="en-GB" sz="4600" dirty="0">
                <a:solidFill>
                  <a:schemeClr val="bg1"/>
                </a:solidFill>
              </a:rPr>
            </a:b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2B6FD-9196-C93A-6DE4-C2E226D96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9720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CD399674-7147-92FD-35DA-0776A6DD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3515" b="-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5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name of the Lord is a strong tower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righteous run into it and they are saved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Glory to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Holy is the name of the Lord, Most High.  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(Repeat)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87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The Power Of The Cross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4490766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to see the dawn of the darkest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on the road to Calvary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Tried by sinful men torn and beaten then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Nailed to a cross of wood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</TotalTime>
  <Words>1213</Words>
  <Application>Microsoft Office PowerPoint</Application>
  <PresentationFormat>On-screen Show (4:3)</PresentationFormat>
  <Paragraphs>184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283</cp:revision>
  <dcterms:created xsi:type="dcterms:W3CDTF">2019-09-23T12:06:27Z</dcterms:created>
  <dcterms:modified xsi:type="dcterms:W3CDTF">2023-03-25T22:11:24Z</dcterms:modified>
</cp:coreProperties>
</file>